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68f229bc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68f229bc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68f229bc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68f229bc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68f229bc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68f229bc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68f229bc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68f229bc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68f229bc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68f229bc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68f229bc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68f229bc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68f229bc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68f229bc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68f229bc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68f229bc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6f75fce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6f75fce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6f75fc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6f75fc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f2cfe6e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f2cfe6e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68f229bc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68f229bc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6f75fce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6f75fc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75fceb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75fc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75fceb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75fce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c5e101a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c5e101a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75fc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75fc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68f229bc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68f229bc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f2cfe6e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f2cfe6e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68f229bc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68f229bc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seb.in/bill_calculator_v12/" TargetMode="External"/><Relationship Id="rId4" Type="http://schemas.openxmlformats.org/officeDocument/2006/relationships/hyperlink" Target="https://www.ccwater.org.uk/watermetercalculator/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Calculator</a:t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4785725" y="3360750"/>
            <a:ext cx="27558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Karthik H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TVE20MCA-2034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680300" y="3353550"/>
            <a:ext cx="302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Project Guide : </a:t>
            </a:r>
            <a:endParaRPr sz="24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Prof. Minu R Nath</a:t>
            </a:r>
            <a:endParaRPr sz="24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449358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2" y="0"/>
            <a:ext cx="38106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50" y="56475"/>
            <a:ext cx="3526000" cy="50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361" y="109950"/>
            <a:ext cx="52446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6600" y="33525"/>
            <a:ext cx="83682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2450"/>
            <a:ext cx="914400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088"/>
            <a:ext cx="9144000" cy="460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313"/>
            <a:ext cx="9144000" cy="4614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088"/>
            <a:ext cx="9144000" cy="460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550"/>
            <a:ext cx="9144000" cy="4624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088"/>
            <a:ext cx="9144000" cy="460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Calculates the bill for several Tariffs.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Also finds back the consumption.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Thus, helps in reducing the consumption and bill </a:t>
            </a:r>
            <a:r>
              <a:rPr lang="en" sz="1600"/>
              <a:t>amount</a:t>
            </a:r>
            <a:r>
              <a:rPr lang="en" sz="1600"/>
              <a:t> </a:t>
            </a:r>
            <a:r>
              <a:rPr lang="en" sz="1600"/>
              <a:t>accordingly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Finding the usage of </a:t>
            </a:r>
            <a:r>
              <a:rPr lang="en" sz="1600"/>
              <a:t>appliances also helps in efficient power consumption.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Also the user could reduce bill by replacing damaged appliances.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has to find the units of consumption from the meter reading to calculate bill(using previous and new reading).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Admin must replace the Tariff changes.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Admin</a:t>
            </a:r>
            <a:r>
              <a:rPr lang="en" sz="1600"/>
              <a:t> has to insert details of a large number of </a:t>
            </a:r>
            <a:r>
              <a:rPr lang="en" sz="1600"/>
              <a:t>appliances.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 should have the knowledge about the model and watts of the appliance.</a:t>
            </a:r>
            <a:endParaRPr sz="1600"/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Calculating the </a:t>
            </a:r>
            <a:r>
              <a:rPr lang="en"/>
              <a:t>electricity</a:t>
            </a:r>
            <a:r>
              <a:rPr lang="en"/>
              <a:t> consumption, bill and usage of appliances are difficult for common people.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Calculator helps to do these tasks easily 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 application using PHP to calculate our electricity consumption and its cost.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875" y="3305575"/>
            <a:ext cx="2076525" cy="160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Further modifications whatsoever can be done.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Using a feasible method to add </a:t>
            </a:r>
            <a:r>
              <a:rPr lang="en" sz="2000"/>
              <a:t>appliances</a:t>
            </a:r>
            <a:r>
              <a:rPr lang="en" sz="2000"/>
              <a:t> by the admin.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Finding out more accurate method and mathematical calculation for finding the </a:t>
            </a:r>
            <a:r>
              <a:rPr lang="en" sz="2000"/>
              <a:t>consumption</a:t>
            </a:r>
            <a:r>
              <a:rPr lang="en" sz="2000"/>
              <a:t> from the bill.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Helping the user to limit consumption by giving tips and suggestions.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electricity consumers can find out their bill and consumption without the help of a professional is the greatest merit of the project.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consumer with the consumed units or bill amount or the details of their </a:t>
            </a:r>
            <a:r>
              <a:rPr lang="en"/>
              <a:t>appliances</a:t>
            </a:r>
            <a:r>
              <a:rPr lang="en"/>
              <a:t> can calculate.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consumers knowing about their consumption amounts can result in </a:t>
            </a:r>
            <a:r>
              <a:rPr lang="en"/>
              <a:t>reducing</a:t>
            </a:r>
            <a:r>
              <a:rPr lang="en"/>
              <a:t> electricity </a:t>
            </a:r>
            <a:r>
              <a:rPr lang="en"/>
              <a:t>usage</a:t>
            </a:r>
            <a:r>
              <a:rPr lang="en"/>
              <a:t> and hence save energy.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>
            <p:ph idx="4294967295" type="title"/>
          </p:nvPr>
        </p:nvSpPr>
        <p:spPr>
          <a:xfrm>
            <a:off x="320250" y="9410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</a:rPr>
              <a:t>Thank </a:t>
            </a:r>
            <a:endParaRPr b="1" sz="4000">
              <a:solidFill>
                <a:schemeClr val="accent1"/>
              </a:solidFill>
            </a:endParaRPr>
          </a:p>
        </p:txBody>
      </p:sp>
      <p:grpSp>
        <p:nvGrpSpPr>
          <p:cNvPr id="222" name="Google Shape;222;p35"/>
          <p:cNvGrpSpPr/>
          <p:nvPr/>
        </p:nvGrpSpPr>
        <p:grpSpPr>
          <a:xfrm>
            <a:off x="1211307" y="1705030"/>
            <a:ext cx="1233485" cy="1233485"/>
            <a:chOff x="1700550" y="1498632"/>
            <a:chExt cx="1053900" cy="1053900"/>
          </a:xfrm>
        </p:grpSpPr>
        <p:sp>
          <p:nvSpPr>
            <p:cNvPr id="223" name="Google Shape;223;p35"/>
            <p:cNvSpPr/>
            <p:nvPr/>
          </p:nvSpPr>
          <p:spPr>
            <a:xfrm>
              <a:off x="170055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1956450" y="1729405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5"/>
          <p:cNvGrpSpPr/>
          <p:nvPr/>
        </p:nvGrpSpPr>
        <p:grpSpPr>
          <a:xfrm>
            <a:off x="2583323" y="1705030"/>
            <a:ext cx="1233485" cy="1233485"/>
            <a:chOff x="2872812" y="1498619"/>
            <a:chExt cx="1053900" cy="1053900"/>
          </a:xfrm>
        </p:grpSpPr>
        <p:sp>
          <p:nvSpPr>
            <p:cNvPr id="226" name="Google Shape;226;p35"/>
            <p:cNvSpPr/>
            <p:nvPr/>
          </p:nvSpPr>
          <p:spPr>
            <a:xfrm>
              <a:off x="2872812" y="1498619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3128712" y="1729418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5"/>
          <p:cNvGrpSpPr/>
          <p:nvPr/>
        </p:nvGrpSpPr>
        <p:grpSpPr>
          <a:xfrm>
            <a:off x="3955309" y="1705030"/>
            <a:ext cx="1233485" cy="1233485"/>
            <a:chOff x="4045050" y="1484544"/>
            <a:chExt cx="1053900" cy="1053900"/>
          </a:xfrm>
        </p:grpSpPr>
        <p:sp>
          <p:nvSpPr>
            <p:cNvPr id="229" name="Google Shape;229;p35"/>
            <p:cNvSpPr/>
            <p:nvPr/>
          </p:nvSpPr>
          <p:spPr>
            <a:xfrm>
              <a:off x="4045050" y="1484544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4300950" y="1715343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5"/>
          <p:cNvGrpSpPr/>
          <p:nvPr/>
        </p:nvGrpSpPr>
        <p:grpSpPr>
          <a:xfrm>
            <a:off x="5327311" y="1705030"/>
            <a:ext cx="1233485" cy="1233485"/>
            <a:chOff x="5217300" y="1498632"/>
            <a:chExt cx="1053900" cy="1053900"/>
          </a:xfrm>
        </p:grpSpPr>
        <p:sp>
          <p:nvSpPr>
            <p:cNvPr id="232" name="Google Shape;232;p35"/>
            <p:cNvSpPr/>
            <p:nvPr/>
          </p:nvSpPr>
          <p:spPr>
            <a:xfrm>
              <a:off x="521730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5473200" y="1729430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35"/>
          <p:cNvGrpSpPr/>
          <p:nvPr/>
        </p:nvGrpSpPr>
        <p:grpSpPr>
          <a:xfrm>
            <a:off x="6699312" y="1705030"/>
            <a:ext cx="1233485" cy="1233485"/>
            <a:chOff x="6389550" y="1498632"/>
            <a:chExt cx="1053900" cy="1053900"/>
          </a:xfrm>
        </p:grpSpPr>
        <p:sp>
          <p:nvSpPr>
            <p:cNvPr id="235" name="Google Shape;235;p35"/>
            <p:cNvSpPr/>
            <p:nvPr/>
          </p:nvSpPr>
          <p:spPr>
            <a:xfrm>
              <a:off x="638955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6645450" y="1729430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35"/>
          <p:cNvSpPr txBox="1"/>
          <p:nvPr/>
        </p:nvSpPr>
        <p:spPr>
          <a:xfrm>
            <a:off x="-65150" y="2938525"/>
            <a:ext cx="916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You</a:t>
            </a:r>
            <a:endParaRPr sz="4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Main Functionalities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" name="Google Shape;84;p16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Bill Calculator</a:t>
            </a:r>
            <a:endParaRPr sz="2100">
              <a:solidFill>
                <a:schemeClr val="accent5"/>
              </a:solidFill>
            </a:endParaRPr>
          </a:p>
        </p:txBody>
      </p:sp>
      <p:cxnSp>
        <p:nvCxnSpPr>
          <p:cNvPr id="85" name="Google Shape;85;p16"/>
          <p:cNvCxnSpPr/>
          <p:nvPr/>
        </p:nvCxnSpPr>
        <p:spPr>
          <a:xfrm>
            <a:off x="11181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Calculates the electricity bill amount using the amount of units of consumption.</a:t>
            </a:r>
            <a:endParaRPr sz="6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311688" y="1381450"/>
            <a:ext cx="1644300" cy="1659175"/>
            <a:chOff x="2649450" y="1351550"/>
            <a:chExt cx="1644300" cy="1659175"/>
          </a:xfrm>
        </p:grpSpPr>
        <p:sp>
          <p:nvSpPr>
            <p:cNvPr id="88" name="Google Shape;88;p16"/>
            <p:cNvSpPr/>
            <p:nvPr/>
          </p:nvSpPr>
          <p:spPr>
            <a:xfrm>
              <a:off x="2649450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boy in a yellow shirt" id="89" name="Google Shape;89;p16"/>
            <p:cNvPicPr preferRelativeResize="0"/>
            <p:nvPr/>
          </p:nvPicPr>
          <p:blipFill rotWithShape="1">
            <a:blip r:embed="rId3">
              <a:alphaModFix/>
            </a:blip>
            <a:srcRect b="0" l="-8182" r="-4214" t="-12397"/>
            <a:stretch/>
          </p:blipFill>
          <p:spPr>
            <a:xfrm>
              <a:off x="2649450" y="1366425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6"/>
          <p:cNvSpPr txBox="1"/>
          <p:nvPr>
            <p:ph idx="4294967295" type="body"/>
          </p:nvPr>
        </p:nvSpPr>
        <p:spPr>
          <a:xfrm>
            <a:off x="2374545" y="3108900"/>
            <a:ext cx="3525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Consumption Calculator</a:t>
            </a:r>
            <a:endParaRPr sz="2100">
              <a:solidFill>
                <a:schemeClr val="accent5"/>
              </a:solidFill>
            </a:endParaRPr>
          </a:p>
        </p:txBody>
      </p:sp>
      <p:cxnSp>
        <p:nvCxnSpPr>
          <p:cNvPr id="91" name="Google Shape;91;p16"/>
          <p:cNvCxnSpPr/>
          <p:nvPr/>
        </p:nvCxnSpPr>
        <p:spPr>
          <a:xfrm>
            <a:off x="417680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3048800" y="3681650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Calculates the amount of electricity consumption using the bill amount.</a:t>
            </a:r>
            <a:endParaRPr sz="600"/>
          </a:p>
        </p:txBody>
      </p:sp>
      <p:grpSp>
        <p:nvGrpSpPr>
          <p:cNvPr id="93" name="Google Shape;93;p16"/>
          <p:cNvGrpSpPr/>
          <p:nvPr/>
        </p:nvGrpSpPr>
        <p:grpSpPr>
          <a:xfrm>
            <a:off x="3247250" y="1366425"/>
            <a:ext cx="1644312" cy="1644300"/>
            <a:chOff x="4867413" y="1351550"/>
            <a:chExt cx="1644312" cy="1644300"/>
          </a:xfrm>
        </p:grpSpPr>
        <p:sp>
          <p:nvSpPr>
            <p:cNvPr id="94" name="Google Shape;94;p16"/>
            <p:cNvSpPr/>
            <p:nvPr/>
          </p:nvSpPr>
          <p:spPr>
            <a:xfrm>
              <a:off x="4867413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woman with orange hair" id="95" name="Google Shape;95;p16"/>
            <p:cNvPicPr preferRelativeResize="0"/>
            <p:nvPr/>
          </p:nvPicPr>
          <p:blipFill rotWithShape="1">
            <a:blip r:embed="rId4">
              <a:alphaModFix/>
            </a:blip>
            <a:srcRect b="0" l="-4969" r="-4969" t="-9938"/>
            <a:stretch/>
          </p:blipFill>
          <p:spPr>
            <a:xfrm>
              <a:off x="4867425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96" name="Google Shape;96;p16"/>
          <p:cNvSpPr txBox="1"/>
          <p:nvPr>
            <p:ph idx="4294967295" type="body"/>
          </p:nvPr>
        </p:nvSpPr>
        <p:spPr>
          <a:xfrm>
            <a:off x="6343049" y="3143463"/>
            <a:ext cx="26532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Energy Calculator</a:t>
            </a:r>
            <a:endParaRPr sz="2100">
              <a:solidFill>
                <a:schemeClr val="accent5"/>
              </a:solidFill>
            </a:endParaRPr>
          </a:p>
        </p:txBody>
      </p:sp>
      <p:cxnSp>
        <p:nvCxnSpPr>
          <p:cNvPr id="97" name="Google Shape;97;p16"/>
          <p:cNvCxnSpPr/>
          <p:nvPr/>
        </p:nvCxnSpPr>
        <p:spPr>
          <a:xfrm>
            <a:off x="7704850" y="364164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6"/>
          <p:cNvSpPr txBox="1"/>
          <p:nvPr>
            <p:ph idx="4294967295" type="body"/>
          </p:nvPr>
        </p:nvSpPr>
        <p:spPr>
          <a:xfrm>
            <a:off x="6511719" y="3703636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Calculates the power usage by particular appliances .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99" name="Google Shape;99;p16"/>
          <p:cNvGrpSpPr/>
          <p:nvPr/>
        </p:nvGrpSpPr>
        <p:grpSpPr>
          <a:xfrm>
            <a:off x="6738725" y="1302587"/>
            <a:ext cx="1644300" cy="1722288"/>
            <a:chOff x="7085400" y="1351550"/>
            <a:chExt cx="1644300" cy="1722288"/>
          </a:xfrm>
        </p:grpSpPr>
        <p:sp>
          <p:nvSpPr>
            <p:cNvPr id="100" name="Google Shape;100;p16"/>
            <p:cNvSpPr/>
            <p:nvPr/>
          </p:nvSpPr>
          <p:spPr>
            <a:xfrm>
              <a:off x="7085400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man in a blue shirt" id="101" name="Google Shape;10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085400" y="1429538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6"/>
          <p:cNvSpPr txBox="1"/>
          <p:nvPr>
            <p:ph idx="4294967295" type="body"/>
          </p:nvPr>
        </p:nvSpPr>
        <p:spPr>
          <a:xfrm>
            <a:off x="6864550" y="625175"/>
            <a:ext cx="2177400" cy="1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03" name="Google Shape;103;p16"/>
          <p:cNvSpPr txBox="1"/>
          <p:nvPr>
            <p:ph idx="4294967295" type="body"/>
          </p:nvPr>
        </p:nvSpPr>
        <p:spPr>
          <a:xfrm flipH="1">
            <a:off x="6818850" y="113200"/>
            <a:ext cx="21774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hi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</a:t>
            </a:r>
            <a:r>
              <a:rPr lang="en"/>
              <a:t>calculate ?</a:t>
            </a:r>
            <a:endParaRPr/>
          </a:p>
        </p:txBody>
      </p:sp>
      <p:sp>
        <p:nvSpPr>
          <p:cNvPr id="109" name="Google Shape;109;p17"/>
          <p:cNvSpPr txBox="1"/>
          <p:nvPr>
            <p:ph idx="4294967295" type="body"/>
          </p:nvPr>
        </p:nvSpPr>
        <p:spPr>
          <a:xfrm>
            <a:off x="311700" y="1195201"/>
            <a:ext cx="38532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KSEB Tariff</a:t>
            </a:r>
            <a:endParaRPr sz="2400">
              <a:solidFill>
                <a:schemeClr val="accent5"/>
              </a:solidFill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>
            <a:off x="418675" y="18118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17"/>
          <p:cNvSpPr txBox="1"/>
          <p:nvPr>
            <p:ph idx="4294967295" type="body"/>
          </p:nvPr>
        </p:nvSpPr>
        <p:spPr>
          <a:xfrm>
            <a:off x="311700" y="1916330"/>
            <a:ext cx="3853200" cy="27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electricity charges of Kerala State Electricity Board are calculated and maintained using Tariff.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Tariff contains different rates and calculation methods for types of users, phases, taxes etc.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bill amount and consumption are calculated using </a:t>
            </a:r>
            <a:r>
              <a:rPr lang="en" sz="1400"/>
              <a:t>the</a:t>
            </a:r>
            <a:r>
              <a:rPr lang="en" sz="1400"/>
              <a:t> tables given in the Tariff. </a:t>
            </a:r>
            <a:endParaRPr sz="1400"/>
          </a:p>
        </p:txBody>
      </p:sp>
      <p:cxnSp>
        <p:nvCxnSpPr>
          <p:cNvPr id="112" name="Google Shape;112;p17"/>
          <p:cNvCxnSpPr/>
          <p:nvPr/>
        </p:nvCxnSpPr>
        <p:spPr>
          <a:xfrm>
            <a:off x="5012725" y="18118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7"/>
          <p:cNvSpPr txBox="1"/>
          <p:nvPr>
            <p:ph idx="4294967295" type="body"/>
          </p:nvPr>
        </p:nvSpPr>
        <p:spPr>
          <a:xfrm>
            <a:off x="4905750" y="1916330"/>
            <a:ext cx="3853200" cy="27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is different types of Tariffs according to the type of consumers.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example LT-1 is the Low Tension Domestic Tariff, for calculating </a:t>
            </a:r>
            <a:r>
              <a:rPr lang="en" sz="1400"/>
              <a:t>household</a:t>
            </a:r>
            <a:r>
              <a:rPr lang="en" sz="1400"/>
              <a:t> charges.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is a fixed charge, </a:t>
            </a:r>
            <a:r>
              <a:rPr lang="en" sz="1400"/>
              <a:t>energy</a:t>
            </a:r>
            <a:r>
              <a:rPr lang="en" sz="1400"/>
              <a:t> charge(per unit) varying according to the amount of consumption.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final amount is calculated by also adding taxes, meter rent etc.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254700" y="176875"/>
            <a:ext cx="382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LT-1 Tariff Table </a:t>
            </a:r>
            <a:endParaRPr sz="3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700" y="661975"/>
            <a:ext cx="4671900" cy="4296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 rot="-5400000">
            <a:off x="-1151100" y="2052025"/>
            <a:ext cx="40641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Existing Systems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1709550" y="539700"/>
            <a:ext cx="5913300" cy="4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There is several systems similar to this project </a:t>
            </a:r>
            <a:endParaRPr b="1" sz="17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https://www.kseb.in/bill_calculator_v12/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KSEB page that calculates </a:t>
            </a:r>
            <a:r>
              <a:rPr lang="en" sz="1400">
                <a:solidFill>
                  <a:schemeClr val="dk1"/>
                </a:solidFill>
              </a:rPr>
              <a:t>the</a:t>
            </a:r>
            <a:r>
              <a:rPr lang="en" sz="1400">
                <a:solidFill>
                  <a:schemeClr val="dk1"/>
                </a:solidFill>
              </a:rPr>
              <a:t> bill amount.</a:t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https://www.ccwater.org.uk/watermetercalculator/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Finds Water bill according to the meter reading.</a:t>
            </a:r>
            <a:endParaRPr sz="1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https://www.bijlibachao.com/electricity-bill/online-electricity-bill-calculator-for-all-states-in-india.html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Calculates domestic bill for differents states.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800" y="3716425"/>
            <a:ext cx="2851198" cy="142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 rot="-5400000">
            <a:off x="-1400850" y="2272050"/>
            <a:ext cx="4267200" cy="5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Proposed System</a:t>
            </a:r>
            <a:endParaRPr b="1" sz="3000"/>
          </a:p>
        </p:txBody>
      </p:sp>
      <p:sp>
        <p:nvSpPr>
          <p:cNvPr id="132" name="Google Shape;132;p20"/>
          <p:cNvSpPr txBox="1"/>
          <p:nvPr/>
        </p:nvSpPr>
        <p:spPr>
          <a:xfrm>
            <a:off x="1436225" y="927600"/>
            <a:ext cx="6806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Calculates the bill and consumption by uploading the readings.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hard to find an existing system with consumption calculator.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Also Calculates the Power Consumption of individual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appliances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 effectively manages the costs and bill amount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across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tariffs.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712150" y="2978550"/>
            <a:ext cx="63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1436225" y="3013925"/>
            <a:ext cx="6806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database is designed on phpMyAdmin.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 end using simple PHP and Front end using HTML, CSS etc.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825" y="152400"/>
            <a:ext cx="505864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1896100" y="106125"/>
            <a:ext cx="1811100" cy="32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141500" y="106125"/>
            <a:ext cx="547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Use Case Diagram</a:t>
            </a:r>
            <a:endParaRPr sz="3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216075" y="152400"/>
            <a:ext cx="361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Database Design</a:t>
            </a:r>
            <a:endParaRPr sz="3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700" y="0"/>
            <a:ext cx="38861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